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05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AE17C7-B787-4E50-994D-5E804113A1E9}" type="datetime4">
              <a:rPr lang="en-US" smtClean="0"/>
              <a:pPr/>
              <a:t>March 5,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0C02-0EF4-4745-9D82-E8D3F59464E3}" type="datetime4">
              <a:rPr lang="en-US" smtClean="0"/>
              <a:pPr/>
              <a:t>March 5,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67800-479D-41B0-B3F2-2DCE95BA1381}" type="datetime4">
              <a:rPr lang="en-US" smtClean="0"/>
              <a:pPr/>
              <a:t>March 5,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3/5/13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5D68B-21AC-438B-BECE-4F17DA129F19}" type="datetime4">
              <a:rPr lang="en-US" smtClean="0"/>
              <a:pPr/>
              <a:t>March 5,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367800-479D-41B0-B3F2-2DCE95BA1381}" type="datetime4">
              <a:rPr lang="en-US" smtClean="0"/>
              <a:pPr/>
              <a:t>March 5,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0FCF-2EA5-4FF5-AF14-1CA9C8854AAB}" type="datetime4">
              <a:rPr lang="en-US" smtClean="0"/>
              <a:pPr/>
              <a:t>March 5,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81C6-1634-4A56-B2BE-62150BE83935}" type="datetime4">
              <a:rPr lang="en-US" smtClean="0"/>
              <a:pPr/>
              <a:t>March 5,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72AC2-3C75-4F5F-A929-48958086FE36}" type="datetime4">
              <a:rPr lang="en-US" smtClean="0"/>
              <a:pPr/>
              <a:t>March 5, 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9CF4-4C1A-45DC-BADA-6EFF91CB9ABB}" type="datetime4">
              <a:rPr lang="en-US" smtClean="0"/>
              <a:pPr/>
              <a:t>March 5, 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951C0-B478-4858-ABC7-96406A1C0480}" type="datetime4">
              <a:rPr lang="en-US" smtClean="0"/>
              <a:pPr/>
              <a:t>March 5,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641A-9D94-4BD6-862F-F651067079BC}" type="datetime4">
              <a:rPr lang="en-US" smtClean="0"/>
              <a:pPr/>
              <a:t>March 5,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87367800-479D-41B0-B3F2-2DCE95BA1381}" type="datetime4">
              <a:rPr lang="en-US" smtClean="0"/>
              <a:pPr/>
              <a:t>March 5, 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6" r:id="rId1"/>
    <p:sldLayoutId id="2147484407" r:id="rId2"/>
    <p:sldLayoutId id="2147484408" r:id="rId3"/>
    <p:sldLayoutId id="2147484409" r:id="rId4"/>
    <p:sldLayoutId id="2147484410" r:id="rId5"/>
    <p:sldLayoutId id="2147484411" r:id="rId6"/>
    <p:sldLayoutId id="2147484412" r:id="rId7"/>
    <p:sldLayoutId id="2147484413" r:id="rId8"/>
    <p:sldLayoutId id="2147484414" r:id="rId9"/>
    <p:sldLayoutId id="2147484415" r:id="rId10"/>
    <p:sldLayoutId id="2147484416" r:id="rId11"/>
    <p:sldLayoutId id="2147484417" r:id="rId12"/>
    <p:sldLayoutId id="2147484418" r:id="rId13"/>
  </p:sldLayoutIdLst>
  <p:hf sldNum="0" hdr="0" ftr="0" dt="0"/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4040.jpe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28" b="12228"/>
          <a:stretch>
            <a:fillRect/>
          </a:stretch>
        </p:blipFill>
        <p:spPr>
          <a:xfrm rot="5400000">
            <a:off x="-1505882" y="1505880"/>
            <a:ext cx="6948761" cy="3937000"/>
          </a:xfrm>
        </p:spPr>
      </p:pic>
      <p:sp>
        <p:nvSpPr>
          <p:cNvPr id="5" name="TextBox 4"/>
          <p:cNvSpPr txBox="1"/>
          <p:nvPr/>
        </p:nvSpPr>
        <p:spPr>
          <a:xfrm>
            <a:off x="4072921" y="1523647"/>
            <a:ext cx="507107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El nombre del vestido es “</a:t>
            </a:r>
            <a:r>
              <a:rPr lang="es-ES_tradnl" dirty="0" err="1"/>
              <a:t>rainbow</a:t>
            </a:r>
            <a:r>
              <a:rPr lang="es-ES_tradnl" dirty="0"/>
              <a:t>” porque tiene muchos colores. Las diseñadoras del vestido son Sara, Bruna, y </a:t>
            </a:r>
            <a:r>
              <a:rPr lang="es-ES_tradnl" dirty="0" err="1"/>
              <a:t>Aysha</a:t>
            </a:r>
            <a:r>
              <a:rPr lang="es-ES_tradnl" dirty="0"/>
              <a:t>. Nosotros estamos crear un vestido. El vestido tiene rosado y morado y también tiene muchos colores diferentes. Tu puede usar el vestido en estación verano </a:t>
            </a:r>
          </a:p>
          <a:p>
            <a:r>
              <a:rPr lang="es-ES_tradnl" dirty="0"/>
              <a:t>y primavera. Una Ocasión se puede usar el vestido está en una fiesta. Los materiales utilizados son papeles, tejidos, revistas, bolsas de basura ,y periódicos. Estamos haciendo el vestido por cortando y pegando materiales juntos para crear la parte de arriba y abajo del vestido. Les gusta mas de la parte arriba del vestido porque tiene mucho colores y es la forma de un corazón.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87333" y="352778"/>
            <a:ext cx="3780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	     “</a:t>
            </a:r>
            <a:r>
              <a:rPr lang="en-US" dirty="0">
                <a:solidFill>
                  <a:schemeClr val="bg1"/>
                </a:solidFill>
              </a:rPr>
              <a:t>Rainbow”</a:t>
            </a:r>
          </a:p>
          <a:p>
            <a:r>
              <a:rPr lang="en-US" dirty="0">
                <a:solidFill>
                  <a:schemeClr val="bg1"/>
                </a:solidFill>
              </a:rPr>
              <a:t>       El </a:t>
            </a:r>
            <a:r>
              <a:rPr lang="en-US" dirty="0" err="1">
                <a:solidFill>
                  <a:schemeClr val="bg1"/>
                </a:solidFill>
              </a:rPr>
              <a:t>vestido</a:t>
            </a:r>
            <a:r>
              <a:rPr lang="en-US" dirty="0">
                <a:solidFill>
                  <a:schemeClr val="bg1"/>
                </a:solidFill>
              </a:rPr>
              <a:t> de </a:t>
            </a:r>
            <a:r>
              <a:rPr lang="en-US" dirty="0" err="1">
                <a:solidFill>
                  <a:schemeClr val="bg1"/>
                </a:solidFill>
              </a:rPr>
              <a:t>Aysha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Bruna</a:t>
            </a:r>
            <a:r>
              <a:rPr lang="en-US" dirty="0">
                <a:solidFill>
                  <a:schemeClr val="bg1"/>
                </a:solidFill>
              </a:rPr>
              <a:t>, y Sara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709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0"/>
            <a:ext cx="9031111" cy="6186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i="1" dirty="0" smtClean="0"/>
          </a:p>
          <a:p>
            <a:r>
              <a:rPr lang="en-US" i="1" dirty="0" smtClean="0"/>
              <a:t>		</a:t>
            </a:r>
            <a:r>
              <a:rPr lang="en-US" i="1" dirty="0"/>
              <a:t>	</a:t>
            </a:r>
            <a:r>
              <a:rPr lang="en-US" sz="2000" i="1" u="sng" dirty="0" err="1" smtClean="0"/>
              <a:t>Frases</a:t>
            </a:r>
            <a:r>
              <a:rPr lang="en-US" sz="2000" i="1" u="sng" dirty="0" smtClean="0"/>
              <a:t> </a:t>
            </a:r>
            <a:r>
              <a:rPr lang="en-US" sz="2000" i="1" u="sng" dirty="0" err="1"/>
              <a:t>para</a:t>
            </a:r>
            <a:r>
              <a:rPr lang="en-US" sz="2000" i="1" u="sng" dirty="0"/>
              <a:t> el </a:t>
            </a:r>
            <a:r>
              <a:rPr lang="en-US" sz="2000" i="1" u="sng" dirty="0" err="1"/>
              <a:t>proyecto</a:t>
            </a:r>
            <a:endParaRPr lang="en-US" sz="2000" i="1" u="sng" dirty="0"/>
          </a:p>
          <a:p>
            <a:endParaRPr lang="en-US" i="1" dirty="0" smtClean="0"/>
          </a:p>
          <a:p>
            <a:r>
              <a:rPr lang="en-US" i="1" dirty="0" smtClean="0"/>
              <a:t>1</a:t>
            </a:r>
            <a:r>
              <a:rPr lang="en-US" i="1" dirty="0"/>
              <a:t>. </a:t>
            </a:r>
            <a:r>
              <a:rPr lang="es-ES_tradnl" i="1" dirty="0" smtClean="0"/>
              <a:t>Estamos </a:t>
            </a:r>
            <a:r>
              <a:rPr lang="es-ES_tradnl" i="1" dirty="0"/>
              <a:t>buscando un vestido. Estamos decidiendo que vestido esta bien.</a:t>
            </a:r>
          </a:p>
          <a:p>
            <a:r>
              <a:rPr lang="es-ES_tradnl" i="1" dirty="0" smtClean="0"/>
              <a:t>2</a:t>
            </a:r>
            <a:r>
              <a:rPr lang="es-ES_tradnl" i="1" dirty="0"/>
              <a:t>.Nos gusta la parte de arriba del vestido y </a:t>
            </a:r>
            <a:r>
              <a:rPr lang="es-ES_tradnl" i="1" dirty="0" smtClean="0"/>
              <a:t>también </a:t>
            </a:r>
            <a:r>
              <a:rPr lang="es-ES_tradnl" i="1" dirty="0"/>
              <a:t>nos gusta la parte de abajo del </a:t>
            </a:r>
            <a:r>
              <a:rPr lang="es-ES_tradnl" i="1" dirty="0" smtClean="0"/>
              <a:t>vestido</a:t>
            </a:r>
          </a:p>
          <a:p>
            <a:r>
              <a:rPr lang="en-US" i="1" dirty="0" smtClean="0"/>
              <a:t>3</a:t>
            </a:r>
            <a:r>
              <a:rPr lang="en-US" i="1" dirty="0"/>
              <a:t>. </a:t>
            </a:r>
            <a:r>
              <a:rPr lang="es-ES_tradnl" i="1" dirty="0" smtClean="0"/>
              <a:t>Estamos </a:t>
            </a:r>
            <a:r>
              <a:rPr lang="es-ES_tradnl" i="1" dirty="0"/>
              <a:t>escogiendo revistas para la parte de arriba del vestido.</a:t>
            </a:r>
          </a:p>
          <a:p>
            <a:r>
              <a:rPr lang="en-US" i="1" dirty="0" smtClean="0"/>
              <a:t>4. </a:t>
            </a:r>
            <a:r>
              <a:rPr lang="es-ES_tradnl" i="1" dirty="0" smtClean="0"/>
              <a:t>Estamos </a:t>
            </a:r>
            <a:r>
              <a:rPr lang="es-ES_tradnl" i="1" dirty="0"/>
              <a:t>cortando colores bonitas en las revistas para poner en la parte de arriba del vestido.</a:t>
            </a:r>
          </a:p>
          <a:p>
            <a:r>
              <a:rPr lang="en-US" i="1" dirty="0" smtClean="0"/>
              <a:t>5.</a:t>
            </a:r>
            <a:r>
              <a:rPr lang="es-ES_tradnl" i="1" dirty="0" smtClean="0"/>
              <a:t>Nosotras </a:t>
            </a:r>
            <a:r>
              <a:rPr lang="es-ES_tradnl" i="1" dirty="0"/>
              <a:t>estamos usando el papel de periódico para crear la parte de arriba del vestido como un corazón.</a:t>
            </a:r>
          </a:p>
          <a:p>
            <a:r>
              <a:rPr lang="en-US" i="1" dirty="0" smtClean="0"/>
              <a:t>6</a:t>
            </a:r>
            <a:r>
              <a:rPr lang="en-US" i="1" dirty="0"/>
              <a:t>. </a:t>
            </a:r>
            <a:r>
              <a:rPr lang="es-ES_tradnl" i="1" dirty="0" smtClean="0"/>
              <a:t>Estamos </a:t>
            </a:r>
            <a:r>
              <a:rPr lang="es-ES_tradnl" i="1" dirty="0"/>
              <a:t>usando goma de pegar con agua hacer la parte de arriba del vestido fuerte.</a:t>
            </a:r>
          </a:p>
          <a:p>
            <a:r>
              <a:rPr lang="en-US" i="1" dirty="0" smtClean="0"/>
              <a:t>7..</a:t>
            </a:r>
            <a:r>
              <a:rPr lang="es-ES_tradnl" i="1" dirty="0" smtClean="0"/>
              <a:t>Estamos </a:t>
            </a:r>
            <a:r>
              <a:rPr lang="es-ES_tradnl" i="1" dirty="0"/>
              <a:t>pegando las partes de las revistas en la parte de arriba del vestido pero no estamos terminados.</a:t>
            </a:r>
          </a:p>
          <a:p>
            <a:r>
              <a:rPr lang="en-US" i="1" dirty="0" smtClean="0"/>
              <a:t>8</a:t>
            </a:r>
            <a:r>
              <a:rPr lang="en-US" i="1" dirty="0"/>
              <a:t>. </a:t>
            </a:r>
            <a:r>
              <a:rPr lang="es-ES_tradnl" i="1" dirty="0" smtClean="0"/>
              <a:t>Hoy </a:t>
            </a:r>
            <a:r>
              <a:rPr lang="es-ES_tradnl" i="1" dirty="0"/>
              <a:t>estamos terminando pegando las partes de las revistas en la parte de arriba del vestido.</a:t>
            </a:r>
          </a:p>
          <a:p>
            <a:r>
              <a:rPr lang="en-US" i="1" dirty="0" smtClean="0"/>
              <a:t>9.</a:t>
            </a:r>
            <a:r>
              <a:rPr lang="es-ES_tradnl" i="1" dirty="0" smtClean="0"/>
              <a:t>Estamos </a:t>
            </a:r>
            <a:r>
              <a:rPr lang="es-ES_tradnl" i="1" dirty="0"/>
              <a:t>cortando bolsas de basuras para crear la parte de abajo del vestido</a:t>
            </a:r>
            <a:r>
              <a:rPr lang="es-ES_tradnl" i="1" dirty="0" smtClean="0"/>
              <a:t>.</a:t>
            </a:r>
          </a:p>
          <a:p>
            <a:r>
              <a:rPr lang="en-US" i="1" dirty="0" smtClean="0"/>
              <a:t>10</a:t>
            </a:r>
            <a:r>
              <a:rPr lang="en-US" i="1" dirty="0"/>
              <a:t>. </a:t>
            </a:r>
            <a:r>
              <a:rPr lang="es-ES_tradnl" i="1" dirty="0" smtClean="0"/>
              <a:t>Hoy </a:t>
            </a:r>
            <a:r>
              <a:rPr lang="es-ES_tradnl" i="1" dirty="0"/>
              <a:t>estamos pegando la parte de las bolsas de basuras en el vestido y estamos cortando la parte de abajo para crear una figura.</a:t>
            </a:r>
          </a:p>
          <a:p>
            <a:r>
              <a:rPr lang="en-US" i="1" dirty="0" smtClean="0"/>
              <a:t>11.</a:t>
            </a:r>
            <a:r>
              <a:rPr lang="es-ES_tradnl" i="1" dirty="0" smtClean="0"/>
              <a:t>Hoy </a:t>
            </a:r>
            <a:r>
              <a:rPr lang="es-ES_tradnl" i="1" dirty="0"/>
              <a:t>estamos usando piezas de papel para hacer un </a:t>
            </a:r>
            <a:r>
              <a:rPr lang="es-ES_tradnl" i="1" dirty="0" smtClean="0"/>
              <a:t>patrón </a:t>
            </a:r>
            <a:r>
              <a:rPr lang="es-ES_tradnl" i="1" dirty="0"/>
              <a:t>en la parte de abajo del vestido.</a:t>
            </a:r>
          </a:p>
          <a:p>
            <a:r>
              <a:rPr lang="en-US" i="1" dirty="0" smtClean="0"/>
              <a:t>12</a:t>
            </a:r>
            <a:r>
              <a:rPr lang="en-US" i="1" dirty="0"/>
              <a:t>. </a:t>
            </a:r>
            <a:r>
              <a:rPr lang="es-ES_tradnl" i="1" dirty="0" smtClean="0"/>
              <a:t>Estamos </a:t>
            </a:r>
            <a:r>
              <a:rPr lang="es-ES_tradnl" i="1" dirty="0"/>
              <a:t>pegando piezas de papel rojo en la parte de abajo del vestido.</a:t>
            </a:r>
          </a:p>
          <a:p>
            <a:r>
              <a:rPr lang="en-US" i="1" dirty="0" smtClean="0"/>
              <a:t>13</a:t>
            </a:r>
            <a:r>
              <a:rPr lang="en-US" i="1" dirty="0"/>
              <a:t>. </a:t>
            </a:r>
            <a:r>
              <a:rPr lang="es-ES_tradnl" i="1" dirty="0" smtClean="0"/>
              <a:t>Hoy </a:t>
            </a:r>
            <a:r>
              <a:rPr lang="es-ES_tradnl" i="1" dirty="0"/>
              <a:t>estamos pegando piezas de papel blanco en la parte de abajo del vestido</a:t>
            </a:r>
          </a:p>
          <a:p>
            <a:r>
              <a:rPr lang="en-US" i="1" dirty="0" smtClean="0"/>
              <a:t>14.</a:t>
            </a:r>
            <a:r>
              <a:rPr lang="es-ES_tradnl" i="1" dirty="0" smtClean="0"/>
              <a:t>Hoy </a:t>
            </a:r>
            <a:r>
              <a:rPr lang="es-ES_tradnl" i="1" dirty="0"/>
              <a:t>ponemos decoración como bolas rojas en la parte de abajo del vestido.</a:t>
            </a:r>
          </a:p>
          <a:p>
            <a:r>
              <a:rPr lang="en-US" i="1" dirty="0" smtClean="0"/>
              <a:t>15</a:t>
            </a:r>
            <a:r>
              <a:rPr lang="en-US" i="1" dirty="0"/>
              <a:t>. </a:t>
            </a:r>
            <a:r>
              <a:rPr lang="es-ES_tradnl" i="1" dirty="0" smtClean="0"/>
              <a:t>Hoy </a:t>
            </a:r>
            <a:r>
              <a:rPr lang="es-ES_tradnl" i="1" dirty="0"/>
              <a:t>ponemos más </a:t>
            </a:r>
            <a:r>
              <a:rPr lang="es-ES_tradnl" i="1" dirty="0" smtClean="0"/>
              <a:t>fotos </a:t>
            </a:r>
            <a:r>
              <a:rPr lang="es-ES_tradnl" i="1" dirty="0"/>
              <a:t>de revistas a la parte de arriba del vestido ,y nuestro vestido está terminado.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77132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44</TotalTime>
  <Words>127</Words>
  <Application>Microsoft Macintosh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Infusion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Aysha Turan</dc:creator>
  <cp:lastModifiedBy>User</cp:lastModifiedBy>
  <cp:revision>3</cp:revision>
  <dcterms:created xsi:type="dcterms:W3CDTF">2013-03-05T03:09:33Z</dcterms:created>
  <dcterms:modified xsi:type="dcterms:W3CDTF">2013-03-05T14:47:44Z</dcterms:modified>
</cp:coreProperties>
</file>